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3F3"/>
    <a:srgbClr val="EE32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788" autoAdjust="0"/>
  </p:normalViewPr>
  <p:slideViewPr>
    <p:cSldViewPr snapToGrid="0">
      <p:cViewPr varScale="1">
        <p:scale>
          <a:sx n="61" d="100"/>
          <a:sy n="61" d="100"/>
        </p:scale>
        <p:origin x="6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Myerscough (NOT MONITORED calendar access account)" userId="1fccf0fe-fb85-4de7-9328-01561e05afdf" providerId="ADAL" clId="{4EA30132-E6AB-46E4-8D4D-FD9848F6EDEA}"/>
    <pc:docChg chg="custSel modSld">
      <pc:chgData name="Mrs Myerscough (NOT MONITORED calendar access account)" userId="1fccf0fe-fb85-4de7-9328-01561e05afdf" providerId="ADAL" clId="{4EA30132-E6AB-46E4-8D4D-FD9848F6EDEA}" dt="2024-10-16T12:20:54.084" v="91" actId="20577"/>
      <pc:docMkLst>
        <pc:docMk/>
      </pc:docMkLst>
      <pc:sldChg chg="addSp delSp modSp mod">
        <pc:chgData name="Mrs Myerscough (NOT MONITORED calendar access account)" userId="1fccf0fe-fb85-4de7-9328-01561e05afdf" providerId="ADAL" clId="{4EA30132-E6AB-46E4-8D4D-FD9848F6EDEA}" dt="2024-10-16T12:20:54.084" v="91" actId="20577"/>
        <pc:sldMkLst>
          <pc:docMk/>
          <pc:sldMk cId="3027354850" sldId="257"/>
        </pc:sldMkLst>
        <pc:spChg chg="mod">
          <ac:chgData name="Mrs Myerscough (NOT MONITORED calendar access account)" userId="1fccf0fe-fb85-4de7-9328-01561e05afdf" providerId="ADAL" clId="{4EA30132-E6AB-46E4-8D4D-FD9848F6EDEA}" dt="2024-10-16T12:18:24.081" v="22" actId="1076"/>
          <ac:spMkLst>
            <pc:docMk/>
            <pc:sldMk cId="3027354850" sldId="257"/>
            <ac:spMk id="9" creationId="{C9361E28-BE4F-4B2C-A0B7-B67816F32C17}"/>
          </ac:spMkLst>
        </pc:spChg>
        <pc:spChg chg="mod">
          <ac:chgData name="Mrs Myerscough (NOT MONITORED calendar access account)" userId="1fccf0fe-fb85-4de7-9328-01561e05afdf" providerId="ADAL" clId="{4EA30132-E6AB-46E4-8D4D-FD9848F6EDEA}" dt="2024-10-16T12:19:49.011" v="43" actId="115"/>
          <ac:spMkLst>
            <pc:docMk/>
            <pc:sldMk cId="3027354850" sldId="257"/>
            <ac:spMk id="10" creationId="{24A8CD54-7374-4F2B-BABD-063E16F55AA0}"/>
          </ac:spMkLst>
        </pc:spChg>
        <pc:spChg chg="mod">
          <ac:chgData name="Mrs Myerscough (NOT MONITORED calendar access account)" userId="1fccf0fe-fb85-4de7-9328-01561e05afdf" providerId="ADAL" clId="{4EA30132-E6AB-46E4-8D4D-FD9848F6EDEA}" dt="2024-10-16T12:18:54.718" v="25" actId="207"/>
          <ac:spMkLst>
            <pc:docMk/>
            <pc:sldMk cId="3027354850" sldId="257"/>
            <ac:spMk id="11" creationId="{ACE44197-A041-4880-84B8-392E50F2CB22}"/>
          </ac:spMkLst>
        </pc:spChg>
        <pc:spChg chg="mod">
          <ac:chgData name="Mrs Myerscough (NOT MONITORED calendar access account)" userId="1fccf0fe-fb85-4de7-9328-01561e05afdf" providerId="ADAL" clId="{4EA30132-E6AB-46E4-8D4D-FD9848F6EDEA}" dt="2024-10-16T12:18:56.477" v="26" actId="207"/>
          <ac:spMkLst>
            <pc:docMk/>
            <pc:sldMk cId="3027354850" sldId="257"/>
            <ac:spMk id="12" creationId="{C9A03260-A245-498A-B398-9B299D4CE3CB}"/>
          </ac:spMkLst>
        </pc:spChg>
        <pc:spChg chg="mod">
          <ac:chgData name="Mrs Myerscough (NOT MONITORED calendar access account)" userId="1fccf0fe-fb85-4de7-9328-01561e05afdf" providerId="ADAL" clId="{4EA30132-E6AB-46E4-8D4D-FD9848F6EDEA}" dt="2024-10-16T12:20:00.685" v="44" actId="20577"/>
          <ac:spMkLst>
            <pc:docMk/>
            <pc:sldMk cId="3027354850" sldId="257"/>
            <ac:spMk id="13" creationId="{05F64CCC-3185-4E9E-BF17-846B7CAF7A6C}"/>
          </ac:spMkLst>
        </pc:spChg>
        <pc:spChg chg="mod">
          <ac:chgData name="Mrs Myerscough (NOT MONITORED calendar access account)" userId="1fccf0fe-fb85-4de7-9328-01561e05afdf" providerId="ADAL" clId="{4EA30132-E6AB-46E4-8D4D-FD9848F6EDEA}" dt="2024-10-16T12:19:04.199" v="30" actId="207"/>
          <ac:spMkLst>
            <pc:docMk/>
            <pc:sldMk cId="3027354850" sldId="257"/>
            <ac:spMk id="14" creationId="{05F64CCC-3185-4E9E-BF17-846B7CAF7A6C}"/>
          </ac:spMkLst>
        </pc:spChg>
        <pc:spChg chg="mod">
          <ac:chgData name="Mrs Myerscough (NOT MONITORED calendar access account)" userId="1fccf0fe-fb85-4de7-9328-01561e05afdf" providerId="ADAL" clId="{4EA30132-E6AB-46E4-8D4D-FD9848F6EDEA}" dt="2024-10-16T12:18:59.853" v="28" actId="207"/>
          <ac:spMkLst>
            <pc:docMk/>
            <pc:sldMk cId="3027354850" sldId="257"/>
            <ac:spMk id="15" creationId="{3B9237D7-7229-44DE-9DC9-563BB8A10EC1}"/>
          </ac:spMkLst>
        </pc:spChg>
        <pc:spChg chg="mod">
          <ac:chgData name="Mrs Myerscough (NOT MONITORED calendar access account)" userId="1fccf0fe-fb85-4de7-9328-01561e05afdf" providerId="ADAL" clId="{4EA30132-E6AB-46E4-8D4D-FD9848F6EDEA}" dt="2024-10-16T12:20:54.084" v="91" actId="20577"/>
          <ac:spMkLst>
            <pc:docMk/>
            <pc:sldMk cId="3027354850" sldId="257"/>
            <ac:spMk id="16" creationId="{34A2BF1E-EC4D-413F-9244-6F5B2D7E96DF}"/>
          </ac:spMkLst>
        </pc:spChg>
        <pc:picChg chg="del">
          <ac:chgData name="Mrs Myerscough (NOT MONITORED calendar access account)" userId="1fccf0fe-fb85-4de7-9328-01561e05afdf" providerId="ADAL" clId="{4EA30132-E6AB-46E4-8D4D-FD9848F6EDEA}" dt="2024-10-16T12:17:35.583" v="0" actId="478"/>
          <ac:picMkLst>
            <pc:docMk/>
            <pc:sldMk cId="3027354850" sldId="257"/>
            <ac:picMk id="5" creationId="{FA156027-71F9-7808-F3EC-179850A8E29E}"/>
          </ac:picMkLst>
        </pc:picChg>
        <pc:picChg chg="add mod ord">
          <ac:chgData name="Mrs Myerscough (NOT MONITORED calendar access account)" userId="1fccf0fe-fb85-4de7-9328-01561e05afdf" providerId="ADAL" clId="{4EA30132-E6AB-46E4-8D4D-FD9848F6EDEA}" dt="2024-10-16T12:17:48.805" v="6" actId="167"/>
          <ac:picMkLst>
            <pc:docMk/>
            <pc:sldMk cId="3027354850" sldId="257"/>
            <ac:picMk id="8" creationId="{50D24FDA-D781-3488-6642-C0C505C9632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CF980-5CBD-4378-993C-87E8D75390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C1EAA-4889-422C-B217-928190EDF7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310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Stage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6C1EAA-4889-422C-B217-928190EDF76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100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20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5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07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18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8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26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29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80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769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9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38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F0246-F440-497C-B11C-2367A84BEB8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DBC28-4E62-467E-BA90-AE19CAF126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96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cloud&#10;&#10;Description automatically generated">
            <a:extLst>
              <a:ext uri="{FF2B5EF4-FFF2-40B4-BE49-F238E27FC236}">
                <a16:creationId xmlns:a16="http://schemas.microsoft.com/office/drawing/2014/main" id="{50D24FDA-D781-3488-6642-C0C505C96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9361E28-BE4F-4B2C-A0B7-B67816F32C17}"/>
              </a:ext>
            </a:extLst>
          </p:cNvPr>
          <p:cNvSpPr txBox="1"/>
          <p:nvPr/>
        </p:nvSpPr>
        <p:spPr>
          <a:xfrm>
            <a:off x="3164586" y="2311182"/>
            <a:ext cx="33666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Sassoon Infant Rg" pitchFamily="50" charset="0"/>
                <a:ea typeface="Sassoon Infant Rg" pitchFamily="50" charset="0"/>
              </a:rPr>
              <a:t>What makes a good </a:t>
            </a:r>
            <a:r>
              <a:rPr lang="en-US" sz="2800" dirty="0">
                <a:solidFill>
                  <a:srgbClr val="7030A0"/>
                </a:solidFill>
                <a:latin typeface="Sassoon Infant Rg" pitchFamily="50" charset="0"/>
                <a:ea typeface="Sassoon Infant Rg" pitchFamily="50" charset="0"/>
              </a:rPr>
              <a:t>Religion</a:t>
            </a:r>
            <a:r>
              <a:rPr lang="en-US" sz="2800" dirty="0">
                <a:latin typeface="Sassoon Infant Rg" pitchFamily="50" charset="0"/>
                <a:ea typeface="Sassoon Infant Rg" pitchFamily="50" charset="0"/>
              </a:rPr>
              <a:t> lesson at St. Mary’s?</a:t>
            </a:r>
            <a:endParaRPr lang="en-GB" sz="2800" dirty="0">
              <a:latin typeface="Sassoon Infant Rg" pitchFamily="50" charset="0"/>
              <a:ea typeface="Sassoon Infant Rg" pitchFamily="50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A8CD54-7374-4F2B-BABD-063E16F55AA0}"/>
              </a:ext>
            </a:extLst>
          </p:cNvPr>
          <p:cNvSpPr txBox="1"/>
          <p:nvPr/>
        </p:nvSpPr>
        <p:spPr>
          <a:xfrm>
            <a:off x="209498" y="1362365"/>
            <a:ext cx="2071688" cy="1098173"/>
          </a:xfrm>
          <a:prstGeom prst="roundRect">
            <a:avLst/>
          </a:prstGeom>
          <a:solidFill>
            <a:srgbClr val="DAE3F3"/>
          </a:solidFill>
        </p:spPr>
        <p:txBody>
          <a:bodyPr wrap="square" lIns="68580" tIns="34290" rIns="68580" bIns="34290" rtlCol="0" anchor="t">
            <a:spAutoFit/>
          </a:bodyPr>
          <a:lstStyle/>
          <a:p>
            <a:pPr algn="ctr"/>
            <a:r>
              <a:rPr lang="en-US" sz="1200" dirty="0">
                <a:latin typeface="Sassoon Infant Rg" pitchFamily="50" charset="0"/>
                <a:ea typeface="Sassoon Infant Rg" pitchFamily="50" charset="0"/>
              </a:rPr>
              <a:t> </a:t>
            </a:r>
            <a:r>
              <a:rPr lang="en-US" sz="1200" b="1" dirty="0">
                <a:latin typeface="Sassoon Infant Rg" pitchFamily="50" charset="0"/>
                <a:ea typeface="Sassoon Infant Rg" pitchFamily="50" charset="0"/>
              </a:rPr>
              <a:t>1. </a:t>
            </a:r>
            <a:r>
              <a:rPr lang="en-US" sz="1200" b="1" u="sng" dirty="0">
                <a:latin typeface="Sassoon Infant Rg" pitchFamily="50" charset="0"/>
                <a:ea typeface="Sassoon Infant Rg" pitchFamily="50" charset="0"/>
              </a:rPr>
              <a:t>Reflection &amp; Retrieval</a:t>
            </a:r>
          </a:p>
          <a:p>
            <a:pPr algn="ctr"/>
            <a:r>
              <a:rPr lang="en-US" sz="1200" dirty="0">
                <a:latin typeface="Sassoon Infant Rg" pitchFamily="50" charset="0"/>
                <a:ea typeface="Sassoon Infant Rg" pitchFamily="50" charset="0"/>
              </a:rPr>
              <a:t>Provide children with opportunity to reflect on previous learning/lesson. FLASHBACK</a:t>
            </a:r>
            <a:endParaRPr lang="en-GB" sz="1350" dirty="0">
              <a:latin typeface="Sassoon Infant Rg" pitchFamily="50" charset="0"/>
              <a:ea typeface="Sassoon Infant Rg" pitchFamily="50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E44197-A041-4880-84B8-392E50F2CB22}"/>
              </a:ext>
            </a:extLst>
          </p:cNvPr>
          <p:cNvSpPr txBox="1"/>
          <p:nvPr/>
        </p:nvSpPr>
        <p:spPr>
          <a:xfrm>
            <a:off x="1245342" y="273542"/>
            <a:ext cx="3943350" cy="919401"/>
          </a:xfrm>
          <a:prstGeom prst="roundRect">
            <a:avLst/>
          </a:prstGeom>
          <a:solidFill>
            <a:srgbClr val="DAE3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Sassoon Infant Rg" pitchFamily="50" charset="0"/>
                <a:ea typeface="Sassoon Infant Rg" pitchFamily="50" charset="0"/>
              </a:rPr>
              <a:t>2. </a:t>
            </a:r>
            <a:r>
              <a:rPr lang="en-US" sz="1200" b="1" u="sng" dirty="0">
                <a:latin typeface="Sassoon Infant Rg" pitchFamily="50" charset="0"/>
                <a:ea typeface="Sassoon Infant Rg" pitchFamily="50" charset="0"/>
              </a:rPr>
              <a:t>Scripture</a:t>
            </a:r>
          </a:p>
          <a:p>
            <a:pPr algn="ctr"/>
            <a:r>
              <a:rPr lang="en-US" sz="1200" dirty="0">
                <a:latin typeface="Sassoon Infant Rg" pitchFamily="50" charset="0"/>
                <a:ea typeface="Sassoon Infant Rg" pitchFamily="50" charset="0"/>
              </a:rPr>
              <a:t>Scripture shared in the lesson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en-US" sz="1200" dirty="0">
                <a:latin typeface="Sassoon Infant Rg" pitchFamily="50" charset="0"/>
                <a:ea typeface="Sassoon Infant Rg" pitchFamily="50" charset="0"/>
              </a:rPr>
              <a:t>Either lesson or topic specific 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en-US" sz="1200" dirty="0">
                <a:latin typeface="Sassoon Infant Rg" pitchFamily="50" charset="0"/>
                <a:ea typeface="Sassoon Infant Rg" pitchFamily="50" charset="0"/>
              </a:rPr>
              <a:t>Or the Scripture for the half term </a:t>
            </a:r>
            <a:endParaRPr lang="en-GB" dirty="0">
              <a:latin typeface="Sassoon Infant Rg" pitchFamily="50" charset="0"/>
              <a:ea typeface="Sassoon Infant Rg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A03260-A245-498A-B398-9B299D4CE3CB}"/>
              </a:ext>
            </a:extLst>
          </p:cNvPr>
          <p:cNvSpPr txBox="1"/>
          <p:nvPr/>
        </p:nvSpPr>
        <p:spPr>
          <a:xfrm>
            <a:off x="5458588" y="273542"/>
            <a:ext cx="1950892" cy="740628"/>
          </a:xfrm>
          <a:prstGeom prst="roundRect">
            <a:avLst/>
          </a:prstGeom>
          <a:solidFill>
            <a:srgbClr val="DAE3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Sassoon Infant Rg" pitchFamily="50" charset="0"/>
                <a:ea typeface="Sassoon Infant Rg" pitchFamily="50" charset="0"/>
              </a:rPr>
              <a:t>3</a:t>
            </a:r>
            <a:r>
              <a:rPr lang="en-US" sz="1350" dirty="0">
                <a:latin typeface="Sassoon Infant Rg" pitchFamily="50" charset="0"/>
                <a:ea typeface="Sassoon Infant Rg" pitchFamily="50" charset="0"/>
              </a:rPr>
              <a:t>. </a:t>
            </a:r>
            <a:r>
              <a:rPr lang="en-US" sz="1200" b="1" u="sng" dirty="0">
                <a:latin typeface="Sassoon Infant Rg" pitchFamily="50" charset="0"/>
                <a:ea typeface="Sassoon Infant Rg" pitchFamily="50" charset="0"/>
              </a:rPr>
              <a:t>Big Questions</a:t>
            </a:r>
          </a:p>
          <a:p>
            <a:pPr algn="ctr"/>
            <a:r>
              <a:rPr lang="en-US" sz="1200" dirty="0">
                <a:latin typeface="Sassoon Infant Rg" pitchFamily="50" charset="0"/>
                <a:ea typeface="Sassoon Infant Rg" pitchFamily="50" charset="0"/>
              </a:rPr>
              <a:t>Discuss the Big Question or theme of the lesson </a:t>
            </a:r>
            <a:endParaRPr lang="en-GB" sz="1200" dirty="0">
              <a:latin typeface="Sassoon Infant Rg" pitchFamily="50" charset="0"/>
              <a:ea typeface="Sassoon Infant Rg" pitchFamily="50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F64CCC-3185-4E9E-BF17-846B7CAF7A6C}"/>
              </a:ext>
            </a:extLst>
          </p:cNvPr>
          <p:cNvSpPr txBox="1"/>
          <p:nvPr/>
        </p:nvSpPr>
        <p:spPr>
          <a:xfrm>
            <a:off x="7414642" y="1218482"/>
            <a:ext cx="1415032" cy="919401"/>
          </a:xfrm>
          <a:prstGeom prst="roundRect">
            <a:avLst/>
          </a:prstGeom>
          <a:solidFill>
            <a:srgbClr val="DAE3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Sassoon Infant Rg" pitchFamily="50" charset="0"/>
                <a:ea typeface="Sassoon Infant Rg" pitchFamily="50" charset="0"/>
              </a:rPr>
              <a:t>4. </a:t>
            </a:r>
            <a:r>
              <a:rPr lang="en-US" sz="1200" b="1" u="sng" dirty="0">
                <a:latin typeface="Sassoon Infant Rg" pitchFamily="50" charset="0"/>
                <a:ea typeface="Sassoon Infant Rg" pitchFamily="50" charset="0"/>
              </a:rPr>
              <a:t>Knowledge</a:t>
            </a:r>
            <a:r>
              <a:rPr lang="en-US" sz="1200" b="1" dirty="0">
                <a:latin typeface="Sassoon Infant Rg" pitchFamily="50" charset="0"/>
                <a:ea typeface="Sassoon Infant Rg" pitchFamily="50" charset="0"/>
              </a:rPr>
              <a:t> </a:t>
            </a:r>
          </a:p>
          <a:p>
            <a:pPr algn="ctr"/>
            <a:r>
              <a:rPr lang="en-US" sz="1200" dirty="0">
                <a:latin typeface="Sassoon Infant Rg" pitchFamily="50" charset="0"/>
                <a:ea typeface="Sassoon Infant Rg" pitchFamily="50" charset="0"/>
              </a:rPr>
              <a:t>Share LI and sticky vocab for the lesson</a:t>
            </a:r>
            <a:endParaRPr lang="en-GB" sz="1200" dirty="0">
              <a:latin typeface="Sassoon Infant Rg" pitchFamily="50" charset="0"/>
              <a:ea typeface="Sassoon Infant Rg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9237D7-7229-44DE-9DC9-563BB8A10EC1}"/>
              </a:ext>
            </a:extLst>
          </p:cNvPr>
          <p:cNvSpPr txBox="1"/>
          <p:nvPr/>
        </p:nvSpPr>
        <p:spPr>
          <a:xfrm>
            <a:off x="6878781" y="4469642"/>
            <a:ext cx="1950893" cy="1123712"/>
          </a:xfrm>
          <a:prstGeom prst="roundRect">
            <a:avLst/>
          </a:prstGeom>
          <a:solidFill>
            <a:srgbClr val="DAE3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Sassoon Infant Rg" pitchFamily="50" charset="0"/>
                <a:ea typeface="Sassoon Infant Rg" pitchFamily="50" charset="0"/>
              </a:rPr>
              <a:t>5. </a:t>
            </a:r>
            <a:r>
              <a:rPr lang="en-US" sz="1200" b="1" u="sng" dirty="0">
                <a:latin typeface="Sassoon Infant Rg" pitchFamily="50" charset="0"/>
                <a:ea typeface="Sassoon Infant Rg" pitchFamily="50" charset="0"/>
              </a:rPr>
              <a:t>Engagement</a:t>
            </a:r>
          </a:p>
          <a:p>
            <a:pPr algn="ctr"/>
            <a:r>
              <a:rPr lang="en-US" sz="1200" dirty="0">
                <a:latin typeface="Sassoon Infant Rg" pitchFamily="50" charset="0"/>
                <a:ea typeface="Sassoon Infant Rg" pitchFamily="50" charset="0"/>
              </a:rPr>
              <a:t>Children should be provided with creative and exciting ways with which to engage</a:t>
            </a:r>
            <a:endParaRPr lang="en-GB" sz="1200" dirty="0">
              <a:latin typeface="Sassoon Infant Rg" pitchFamily="50" charset="0"/>
              <a:ea typeface="Sassoon Infant Rg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A2BF1E-EC4D-413F-9244-6F5B2D7E96DF}"/>
              </a:ext>
            </a:extLst>
          </p:cNvPr>
          <p:cNvSpPr txBox="1"/>
          <p:nvPr/>
        </p:nvSpPr>
        <p:spPr>
          <a:xfrm>
            <a:off x="3134528" y="4814417"/>
            <a:ext cx="2874943" cy="987504"/>
          </a:xfrm>
          <a:prstGeom prst="roundRect">
            <a:avLst/>
          </a:prstGeom>
          <a:solidFill>
            <a:srgbClr val="DAE3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Sassoon Infant Rg" pitchFamily="50" charset="0"/>
                <a:ea typeface="Sassoon Infant Rg" pitchFamily="50" charset="0"/>
              </a:rPr>
              <a:t>6. </a:t>
            </a:r>
            <a:r>
              <a:rPr lang="en-US" sz="1600" b="1" u="sng" dirty="0">
                <a:latin typeface="Sassoon Infant Rg" pitchFamily="50" charset="0"/>
                <a:ea typeface="Sassoon Infant Rg" pitchFamily="50" charset="0"/>
              </a:rPr>
              <a:t>Plenary</a:t>
            </a:r>
            <a:r>
              <a:rPr lang="en-US" sz="1600" b="1" dirty="0">
                <a:latin typeface="Sassoon Infant Rg" pitchFamily="50" charset="0"/>
                <a:ea typeface="Sassoon Infant Rg" pitchFamily="50" charset="0"/>
              </a:rPr>
              <a:t> </a:t>
            </a:r>
            <a:r>
              <a:rPr lang="en-US" sz="1200" dirty="0">
                <a:latin typeface="Sassoon Infant Rg" pitchFamily="50" charset="0"/>
                <a:ea typeface="Sassoon Infant Rg" pitchFamily="50" charset="0"/>
              </a:rPr>
              <a:t> Self reflection, opportunity for pupils to answer any comments or respond to a Big Question, </a:t>
            </a:r>
            <a:r>
              <a:rPr lang="en-US" sz="1200">
                <a:latin typeface="Sassoon Infant Rg" pitchFamily="50" charset="0"/>
                <a:ea typeface="Sassoon Infant Rg" pitchFamily="50" charset="0"/>
              </a:rPr>
              <a:t>highlight vocab used.</a:t>
            </a:r>
            <a:endParaRPr lang="en-GB" sz="1200" dirty="0">
              <a:latin typeface="Sassoon Infant Rg" pitchFamily="50" charset="0"/>
              <a:ea typeface="Sassoon Infant Rg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F64CCC-3185-4E9E-BF17-846B7CAF7A6C}"/>
              </a:ext>
            </a:extLst>
          </p:cNvPr>
          <p:cNvSpPr txBox="1"/>
          <p:nvPr/>
        </p:nvSpPr>
        <p:spPr>
          <a:xfrm>
            <a:off x="764045" y="4290780"/>
            <a:ext cx="1517141" cy="1532334"/>
          </a:xfrm>
          <a:prstGeom prst="roundRect">
            <a:avLst/>
          </a:prstGeom>
          <a:solidFill>
            <a:srgbClr val="DAE3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Sassoon Infant Rg" pitchFamily="50" charset="0"/>
                <a:ea typeface="Sassoon Infant Rg" pitchFamily="50" charset="0"/>
              </a:rPr>
              <a:t>7. Go Deeper </a:t>
            </a:r>
          </a:p>
          <a:p>
            <a:pPr algn="ctr"/>
            <a:r>
              <a:rPr lang="en-US" sz="1200" dirty="0">
                <a:latin typeface="Sassoon Infant Rg" pitchFamily="50" charset="0"/>
                <a:ea typeface="Sassoon Infant Rg" pitchFamily="50" charset="0"/>
              </a:rPr>
              <a:t>Go deeper questions to develop pupils understanding further and stretch their thinking   </a:t>
            </a:r>
            <a:endParaRPr lang="en-GB" sz="1200" dirty="0">
              <a:latin typeface="Sassoon Infant Rg" pitchFamily="50" charset="0"/>
              <a:ea typeface="Sassoon Infant Rg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54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FD5EAF7CE7AB48B2505F674AA99D7B" ma:contentTypeVersion="12" ma:contentTypeDescription="Create a new document." ma:contentTypeScope="" ma:versionID="8798004dfbd2accdbecd57aae704d06f">
  <xsd:schema xmlns:xsd="http://www.w3.org/2001/XMLSchema" xmlns:xs="http://www.w3.org/2001/XMLSchema" xmlns:p="http://schemas.microsoft.com/office/2006/metadata/properties" xmlns:ns2="ff6a0ab6-78dc-4926-81c3-cd6cefdb70d7" xmlns:ns3="2d6e1b60-295c-4411-b385-ed0754483e1f" targetNamespace="http://schemas.microsoft.com/office/2006/metadata/properties" ma:root="true" ma:fieldsID="31f0c4e5fb6b100b5063ad18f53b35d1" ns2:_="" ns3:_="">
    <xsd:import namespace="ff6a0ab6-78dc-4926-81c3-cd6cefdb70d7"/>
    <xsd:import namespace="2d6e1b60-295c-4411-b385-ed0754483e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6a0ab6-78dc-4926-81c3-cd6cefdb70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94de090-3b60-4685-a1ad-63a162c13c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e1b60-295c-4411-b385-ed0754483e1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55afa12-550d-450d-89d3-1b4beb7d6b3d}" ma:internalName="TaxCatchAll" ma:showField="CatchAllData" ma:web="2d6e1b60-295c-4411-b385-ed0754483e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6a0ab6-78dc-4926-81c3-cd6cefdb70d7">
      <Terms xmlns="http://schemas.microsoft.com/office/infopath/2007/PartnerControls"/>
    </lcf76f155ced4ddcb4097134ff3c332f>
    <TaxCatchAll xmlns="2d6e1b60-295c-4411-b385-ed0754483e1f" xsi:nil="true"/>
  </documentManagement>
</p:properties>
</file>

<file path=customXml/itemProps1.xml><?xml version="1.0" encoding="utf-8"?>
<ds:datastoreItem xmlns:ds="http://schemas.openxmlformats.org/officeDocument/2006/customXml" ds:itemID="{2CF30176-42E9-4C6A-B111-4DC879191F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4281D0-F5DD-4372-9260-D6EAD224EF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6a0ab6-78dc-4926-81c3-cd6cefdb70d7"/>
    <ds:schemaRef ds:uri="2d6e1b60-295c-4411-b385-ed0754483e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8AE8E4-8526-4C21-850D-8C25A462486A}">
  <ds:schemaRefs>
    <ds:schemaRef ds:uri="http://schemas.microsoft.com/office/2006/metadata/properties"/>
    <ds:schemaRef ds:uri="http://schemas.microsoft.com/office/infopath/2007/PartnerControls"/>
    <ds:schemaRef ds:uri="e7bb3c5f-6fac-41ba-b316-35d7774fa7a0"/>
    <ds:schemaRef ds:uri="9487bc74-e3f3-435e-b668-3c81ef1c0078"/>
    <ds:schemaRef ds:uri="ff6a0ab6-78dc-4926-81c3-cd6cefdb70d7"/>
    <ds:schemaRef ds:uri="2d6e1b60-295c-4411-b385-ed0754483e1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1550</TotalTime>
  <Words>134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Infant Rg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Mrs. Daly</dc:creator>
  <cp:lastModifiedBy>Mrs Myerscough</cp:lastModifiedBy>
  <cp:revision>17</cp:revision>
  <dcterms:created xsi:type="dcterms:W3CDTF">2023-04-28T12:48:32Z</dcterms:created>
  <dcterms:modified xsi:type="dcterms:W3CDTF">2024-11-04T17:18:24Z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0x010100B5FD5EAF7CE7AB48B2505F674AA99D7B</vt:lpwstr>
  </property>
  <property fmtid="{D5CDD505-2E9C-101B-9397-08002B2CF9AE}" pid="3" name="Order">
    <vt:r8>144800</vt:r8>
  </property>
  <property fmtid="{D5CDD505-2E9C-101B-9397-08002B2CF9AE}" pid="4" name="MediaServiceImageTags">
    <vt:lpwstr/>
  </property>
</Properties>
</file>